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1EC70-A60E-46F5-823E-9A6A7A2FA27E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38600-DEB5-4569-8754-EE6AAD6DFE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льга\Рабочий стол\шаблоны\дьщ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390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Ольга\Рабочий стол\шаблоны\flovin440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C:\Documents and Settings\Ольга\Рабочий стол\шаблоны\щпг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107515" y="914384"/>
            <a:ext cx="6036485" cy="594361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C:\Documents and Settings\Ольга\Рабочий стол\шаблоны\щпг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07515" y="914384"/>
            <a:ext cx="6036485" cy="5943616"/>
          </a:xfrm>
          <a:prstGeom prst="rect">
            <a:avLst/>
          </a:prstGeom>
          <a:noFill/>
        </p:spPr>
      </p:pic>
      <p:pic>
        <p:nvPicPr>
          <p:cNvPr id="9" name="Picture 2" descr="C:\Documents and Settings\Ольга\Рабочий стол\шаблоны\flovin440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Picture 2" descr="C:\Documents and Settings\Ольга\Рабочий стол\шаблоны\щпг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69301" y="3929066"/>
            <a:ext cx="2974699" cy="2928934"/>
          </a:xfrm>
          <a:prstGeom prst="rect">
            <a:avLst/>
          </a:prstGeom>
          <a:noFill/>
        </p:spPr>
      </p:pic>
      <p:pic>
        <p:nvPicPr>
          <p:cNvPr id="9" name="Picture 2" descr="C:\Documents and Settings\Ольга\Рабочий стол\шаблоны\flovin440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0" name="Picture 2" descr="C:\Documents and Settings\Ольга\Рабочий стол\шаблоны\щпг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69301" y="3929066"/>
            <a:ext cx="2974699" cy="2928934"/>
          </a:xfrm>
          <a:prstGeom prst="rect">
            <a:avLst/>
          </a:prstGeom>
          <a:noFill/>
        </p:spPr>
      </p:pic>
      <p:pic>
        <p:nvPicPr>
          <p:cNvPr id="11" name="Picture 2" descr="C:\Documents and Settings\Ольга\Рабочий стол\шаблоны\flovin440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7" name="Picture 2" descr="C:\Documents and Settings\Ольга\Рабочий стол\шаблоны\щпг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07515" y="914384"/>
            <a:ext cx="6036485" cy="5943616"/>
          </a:xfrm>
          <a:prstGeom prst="rect">
            <a:avLst/>
          </a:prstGeom>
          <a:noFill/>
        </p:spPr>
      </p:pic>
      <p:pic>
        <p:nvPicPr>
          <p:cNvPr id="8" name="Picture 2" descr="C:\Documents and Settings\Ольга\Рабочий стол\шаблоны\flovin440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Ольга\Рабочий стол\шаблоны\щпг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07515" y="914384"/>
            <a:ext cx="6036485" cy="5943616"/>
          </a:xfrm>
          <a:prstGeom prst="rect">
            <a:avLst/>
          </a:prstGeom>
          <a:noFill/>
        </p:spPr>
      </p:pic>
      <p:pic>
        <p:nvPicPr>
          <p:cNvPr id="7" name="Picture 2" descr="C:\Documents and Settings\Ольга\Рабочий стол\шаблоны\flovin440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C:\Documents and Settings\Ольга\Рабочий стол\шаблоны\щпг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07515" y="914384"/>
            <a:ext cx="6036485" cy="5943616"/>
          </a:xfrm>
          <a:prstGeom prst="rect">
            <a:avLst/>
          </a:prstGeom>
          <a:noFill/>
        </p:spPr>
      </p:pic>
      <p:pic>
        <p:nvPicPr>
          <p:cNvPr id="9" name="Picture 2" descr="C:\Documents and Settings\Ольга\Рабочий стол\шаблоны\flovin440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C:\Documents and Settings\Ольга\Рабочий стол\шаблоны\щпг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07515" y="914384"/>
            <a:ext cx="6036485" cy="5943616"/>
          </a:xfrm>
          <a:prstGeom prst="rect">
            <a:avLst/>
          </a:prstGeom>
          <a:noFill/>
        </p:spPr>
      </p:pic>
      <p:pic>
        <p:nvPicPr>
          <p:cNvPr id="9" name="Picture 2" descr="C:\Documents and Settings\Ольга\Рабочий стол\шаблоны\flovin440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i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i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i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i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i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i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«Мир моих увлечений»		Номинация «Рукоделие».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3929066"/>
            <a:ext cx="3571900" cy="228601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Подготовила: Воспитатель       МБДОУ  ДС №12</a:t>
            </a:r>
            <a:r>
              <a:rPr lang="ru-RU" sz="2400" dirty="0" smtClean="0"/>
              <a:t> </a:t>
            </a:r>
            <a:r>
              <a:rPr lang="ru-RU" sz="2400" dirty="0" smtClean="0"/>
              <a:t>г.Кузнецка</a:t>
            </a:r>
            <a:r>
              <a:rPr lang="ru-RU" sz="2400" dirty="0" smtClean="0"/>
              <a:t> </a:t>
            </a:r>
            <a:r>
              <a:rPr lang="ru-RU" sz="2400" dirty="0" smtClean="0"/>
              <a:t>             </a:t>
            </a:r>
            <a:r>
              <a:rPr lang="ru-RU" sz="2400" dirty="0" smtClean="0"/>
              <a:t>Дудкина А. Н.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«Мягкие игрушки»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Шитье мягких игрушек – мое увлечение. В свободное от работы время я шью игрушки. В этом мне помогают мои дочери. Изготовленные игрушки пользуются популярностью у детей в детском саду. Ребятам они очень нравятся. Таким образом пополняются игровые уголки в группе детского сада.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лесу родилась елочка</a:t>
            </a:r>
            <a:endParaRPr lang="ru-RU" dirty="0"/>
          </a:p>
        </p:txBody>
      </p:sp>
      <p:pic>
        <p:nvPicPr>
          <p:cNvPr id="8" name="Содержимое 7" descr="1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600201"/>
            <a:ext cx="2928958" cy="3829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643050"/>
            <a:ext cx="2857502" cy="378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Веселые зверята</a:t>
            </a:r>
            <a:endParaRPr lang="ru-RU" dirty="0"/>
          </a:p>
        </p:txBody>
      </p:sp>
      <p:pic>
        <p:nvPicPr>
          <p:cNvPr id="4" name="Содержимое 3" descr="1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3429024" cy="43577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428736"/>
            <a:ext cx="3357586" cy="428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Ангелок</a:t>
            </a:r>
            <a:endParaRPr lang="ru-RU" dirty="0"/>
          </a:p>
        </p:txBody>
      </p:sp>
      <p:pic>
        <p:nvPicPr>
          <p:cNvPr id="4" name="Содержимое 3" descr="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5660515" cy="42576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P102425307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864FB1-7415-47F5-9459-FEB78C6BA3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TP102425307_template</Template>
  <TotalTime>70</TotalTime>
  <Words>77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TP102425307_template</vt:lpstr>
      <vt:lpstr>«Мир моих увлечений»  Номинация «Рукоделие».</vt:lpstr>
      <vt:lpstr>«Мягкие игрушки»</vt:lpstr>
      <vt:lpstr>В лесу родилась елочка</vt:lpstr>
      <vt:lpstr>Веселые зверята</vt:lpstr>
      <vt:lpstr>Ангелок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«Мир моих увлечений»  Номинация «Рукоделие».</dc:title>
  <dc:creator>User</dc:creator>
  <cp:lastModifiedBy>User</cp:lastModifiedBy>
  <cp:revision>8</cp:revision>
  <dcterms:created xsi:type="dcterms:W3CDTF">2014-03-16T12:22:31Z</dcterms:created>
  <dcterms:modified xsi:type="dcterms:W3CDTF">2014-03-16T13:32:50Z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TC024253089991</vt:lpwstr>
  </property>
</Properties>
</file>